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4" r:id="rId3"/>
    <p:sldId id="267" r:id="rId4"/>
    <p:sldId id="280" r:id="rId5"/>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Delahaye Sylvia (HES)" initials="GDS(" lastIdx="1" clrIdx="0">
    <p:extLst>
      <p:ext uri="{19B8F6BF-5375-455C-9EA6-DF929625EA0E}">
        <p15:presenceInfo xmlns:p15="http://schemas.microsoft.com/office/powerpoint/2012/main" userId="S-1-5-21-2283794890-4084630835-3100488372-474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29" autoAdjust="0"/>
  </p:normalViewPr>
  <p:slideViewPr>
    <p:cSldViewPr>
      <p:cViewPr varScale="1">
        <p:scale>
          <a:sx n="49" d="100"/>
          <a:sy n="49" d="100"/>
        </p:scale>
        <p:origin x="131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736E19D-E98D-4DF0-BEEE-8F2E7BE13A99}" type="datetimeFigureOut">
              <a:rPr lang="fr-CH" smtClean="0"/>
              <a:t>14.05.2025</a:t>
            </a:fld>
            <a:endParaRPr lang="fr-CH"/>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Stile des Maskentextes ändern</a:t>
            </a:r>
          </a:p>
          <a:p>
            <a:pPr lvl="1"/>
            <a:r>
              <a:rPr lang="fr-FR"/>
              <a:t>Zweite Ebene</a:t>
            </a:r>
          </a:p>
          <a:p>
            <a:pPr lvl="2"/>
            <a:r>
              <a:rPr lang="fr-FR"/>
              <a:t>Dritte Ebene</a:t>
            </a:r>
          </a:p>
          <a:p>
            <a:pPr lvl="3"/>
            <a:r>
              <a:rPr lang="fr-FR"/>
              <a:t>Vierte Ebene</a:t>
            </a:r>
          </a:p>
          <a:p>
            <a:pPr lvl="4"/>
            <a:r>
              <a:rPr lang="fr-FR"/>
              <a:t>Fünfte Ebene</a:t>
            </a:r>
            <a:endParaRPr lang="fr-CH"/>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01053E3-E425-442F-8A33-1E38AA47291A}" type="slidenum">
              <a:rPr lang="fr-CH" smtClean="0"/>
              <a:t>'N°'</a:t>
            </a:fld>
            <a:endParaRPr lang="fr-CH"/>
          </a:p>
        </p:txBody>
      </p:sp>
    </p:spTree>
    <p:extLst>
      <p:ext uri="{BB962C8B-B14F-4D97-AF65-F5344CB8AC3E}">
        <p14:creationId xmlns:p14="http://schemas.microsoft.com/office/powerpoint/2010/main" val="167520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01053E3-E425-442F-8A33-1E38AA47291A}" type="slidenum">
              <a:rPr lang="fr-CH" smtClean="0"/>
              <a:t>1</a:t>
            </a:fld>
            <a:endParaRPr lang="fr-CH"/>
          </a:p>
        </p:txBody>
      </p:sp>
    </p:spTree>
    <p:extLst>
      <p:ext uri="{BB962C8B-B14F-4D97-AF65-F5344CB8AC3E}">
        <p14:creationId xmlns:p14="http://schemas.microsoft.com/office/powerpoint/2010/main" val="3619584644"/>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01053E3-E425-442F-8A33-1E38AA47291A}" type="slidenum">
              <a:rPr lang="fr-CH" smtClean="0"/>
              <a:t>2</a:t>
            </a:fld>
            <a:endParaRPr lang="fr-CH"/>
          </a:p>
        </p:txBody>
      </p:sp>
    </p:spTree>
    <p:extLst>
      <p:ext uri="{BB962C8B-B14F-4D97-AF65-F5344CB8AC3E}">
        <p14:creationId xmlns:p14="http://schemas.microsoft.com/office/powerpoint/2010/main" val="167351999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01053E3-E425-442F-8A33-1E38AA47291A}" type="slidenum">
              <a:rPr lang="fr-CH" smtClean="0"/>
              <a:t>3</a:t>
            </a:fld>
            <a:endParaRPr lang="fr-CH"/>
          </a:p>
        </p:txBody>
      </p:sp>
    </p:spTree>
    <p:extLst>
      <p:ext uri="{BB962C8B-B14F-4D97-AF65-F5344CB8AC3E}">
        <p14:creationId xmlns:p14="http://schemas.microsoft.com/office/powerpoint/2010/main" val="2496221559"/>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01053E3-E425-442F-8A33-1E38AA47291A}" type="slidenum">
              <a:rPr lang="fr-CH" smtClean="0"/>
              <a:t>4</a:t>
            </a:fld>
            <a:endParaRPr lang="fr-CH"/>
          </a:p>
        </p:txBody>
      </p:sp>
    </p:spTree>
    <p:extLst>
      <p:ext uri="{BB962C8B-B14F-4D97-AF65-F5344CB8AC3E}">
        <p14:creationId xmlns:p14="http://schemas.microsoft.com/office/powerpoint/2010/main" val="42925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fr-CH"/>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fr-CH"/>
          </a:p>
        </p:txBody>
      </p:sp>
      <p:sp>
        <p:nvSpPr>
          <p:cNvPr id="4" name="Espace réservé de la date 3"/>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5" name="Espace réservé du pied de page 4"/>
          <p:cNvSpPr>
            <a:spLocks noGrp="1"/>
          </p:cNvSpPr>
          <p:nvPr>
            <p:ph type="ftr" sz="quarter" idx="11"/>
          </p:nvPr>
        </p:nvSpPr>
        <p:spPr bwMode="auto"/>
        <p:txBody>
          <a:bodyPr/>
          <a:lstStyle/>
          <a:p>
            <a:pPr>
              <a:defRPr/>
            </a:pPr>
            <a:endParaRPr lang="fr-CH"/>
          </a:p>
        </p:txBody>
      </p:sp>
      <p:sp>
        <p:nvSpPr>
          <p:cNvPr id="6" name="Espace réservé du numéro de diapositive 5"/>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lang="fr-CH"/>
          </a:p>
        </p:txBody>
      </p:sp>
      <p:sp>
        <p:nvSpPr>
          <p:cNvPr id="3" name="Espace réservé du texte vertical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4" name="Espace réservé de la date 3"/>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5" name="Espace réservé du pied de page 4"/>
          <p:cNvSpPr>
            <a:spLocks noGrp="1"/>
          </p:cNvSpPr>
          <p:nvPr>
            <p:ph type="ftr" sz="quarter" idx="11"/>
          </p:nvPr>
        </p:nvSpPr>
        <p:spPr bwMode="auto"/>
        <p:txBody>
          <a:bodyPr/>
          <a:lstStyle/>
          <a:p>
            <a:pPr>
              <a:defRPr/>
            </a:pPr>
            <a:endParaRPr lang="fr-CH"/>
          </a:p>
        </p:txBody>
      </p:sp>
      <p:sp>
        <p:nvSpPr>
          <p:cNvPr id="6" name="Espace réservé du numéro de diapositive 5"/>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fr-CH"/>
          </a:p>
        </p:txBody>
      </p:sp>
      <p:sp>
        <p:nvSpPr>
          <p:cNvPr id="3"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4" name="Espace réservé de la date 3"/>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5" name="Espace réservé du pied de page 4"/>
          <p:cNvSpPr>
            <a:spLocks noGrp="1"/>
          </p:cNvSpPr>
          <p:nvPr>
            <p:ph type="ftr" sz="quarter" idx="11"/>
          </p:nvPr>
        </p:nvSpPr>
        <p:spPr bwMode="auto"/>
        <p:txBody>
          <a:bodyPr/>
          <a:lstStyle/>
          <a:p>
            <a:pPr>
              <a:defRPr/>
            </a:pPr>
            <a:endParaRPr lang="fr-CH"/>
          </a:p>
        </p:txBody>
      </p:sp>
      <p:sp>
        <p:nvSpPr>
          <p:cNvPr id="6" name="Espace réservé du numéro de diapositive 5"/>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lang="fr-CH"/>
          </a:p>
        </p:txBody>
      </p:sp>
      <p:sp>
        <p:nvSpPr>
          <p:cNvPr id="3"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4" name="Espace réservé de la date 3"/>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5" name="Espace réservé du pied de page 4"/>
          <p:cNvSpPr>
            <a:spLocks noGrp="1"/>
          </p:cNvSpPr>
          <p:nvPr>
            <p:ph type="ftr" sz="quarter" idx="11"/>
          </p:nvPr>
        </p:nvSpPr>
        <p:spPr bwMode="auto"/>
        <p:txBody>
          <a:bodyPr/>
          <a:lstStyle/>
          <a:p>
            <a:pPr>
              <a:defRPr/>
            </a:pPr>
            <a:endParaRPr lang="fr-CH"/>
          </a:p>
        </p:txBody>
      </p:sp>
      <p:sp>
        <p:nvSpPr>
          <p:cNvPr id="6" name="Espace réservé du numéro de diapositive 5"/>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fr-CH"/>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4" name="Espace réservé de la date 3"/>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5" name="Espace réservé du pied de page 4"/>
          <p:cNvSpPr>
            <a:spLocks noGrp="1"/>
          </p:cNvSpPr>
          <p:nvPr>
            <p:ph type="ftr" sz="quarter" idx="11"/>
          </p:nvPr>
        </p:nvSpPr>
        <p:spPr bwMode="auto"/>
        <p:txBody>
          <a:bodyPr/>
          <a:lstStyle/>
          <a:p>
            <a:pPr>
              <a:defRPr/>
            </a:pPr>
            <a:endParaRPr lang="fr-CH"/>
          </a:p>
        </p:txBody>
      </p:sp>
      <p:sp>
        <p:nvSpPr>
          <p:cNvPr id="6" name="Espace réservé du numéro de diapositive 5"/>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lang="fr-CH"/>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5" name="Espace réservé de la date 4"/>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6" name="Espace réservé du pied de page 5"/>
          <p:cNvSpPr>
            <a:spLocks noGrp="1"/>
          </p:cNvSpPr>
          <p:nvPr>
            <p:ph type="ftr" sz="quarter" idx="11"/>
          </p:nvPr>
        </p:nvSpPr>
        <p:spPr bwMode="auto"/>
        <p:txBody>
          <a:bodyPr/>
          <a:lstStyle/>
          <a:p>
            <a:pPr>
              <a:defRPr/>
            </a:pPr>
            <a:endParaRPr lang="fr-CH"/>
          </a:p>
        </p:txBody>
      </p:sp>
      <p:sp>
        <p:nvSpPr>
          <p:cNvPr id="7" name="Espace réservé du numéro de diapositive 6"/>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p:spPr>
        <p:txBody>
          <a:bodyPr/>
          <a:lstStyle/>
          <a:p>
            <a:pPr>
              <a:defRPr/>
            </a:pPr>
            <a:r>
              <a:rPr lang="fr-FR"/>
              <a:t>Modifiez le style du titre</a:t>
            </a:r>
            <a:endParaRPr lang="fr-CH"/>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7" name="Espace réservé de la date 6"/>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8" name="Espace réservé du pied de page 7"/>
          <p:cNvSpPr>
            <a:spLocks noGrp="1"/>
          </p:cNvSpPr>
          <p:nvPr>
            <p:ph type="ftr" sz="quarter" idx="11"/>
          </p:nvPr>
        </p:nvSpPr>
        <p:spPr bwMode="auto"/>
        <p:txBody>
          <a:bodyPr/>
          <a:lstStyle/>
          <a:p>
            <a:pPr>
              <a:defRPr/>
            </a:pPr>
            <a:endParaRPr lang="fr-CH"/>
          </a:p>
        </p:txBody>
      </p:sp>
      <p:sp>
        <p:nvSpPr>
          <p:cNvPr id="9" name="Espace réservé du numéro de diapositive 8"/>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lang="fr-CH"/>
          </a:p>
        </p:txBody>
      </p:sp>
      <p:sp>
        <p:nvSpPr>
          <p:cNvPr id="3" name="Espace réservé de la date 2"/>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4" name="Espace réservé du pied de page 3"/>
          <p:cNvSpPr>
            <a:spLocks noGrp="1"/>
          </p:cNvSpPr>
          <p:nvPr>
            <p:ph type="ftr" sz="quarter" idx="11"/>
          </p:nvPr>
        </p:nvSpPr>
        <p:spPr bwMode="auto"/>
        <p:txBody>
          <a:bodyPr/>
          <a:lstStyle/>
          <a:p>
            <a:pPr>
              <a:defRPr/>
            </a:pPr>
            <a:endParaRPr lang="fr-CH"/>
          </a:p>
        </p:txBody>
      </p:sp>
      <p:sp>
        <p:nvSpPr>
          <p:cNvPr id="5" name="Espace réservé du numéro de diapositive 4"/>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3" name="Espace réservé du pied de page 2"/>
          <p:cNvSpPr>
            <a:spLocks noGrp="1"/>
          </p:cNvSpPr>
          <p:nvPr>
            <p:ph type="ftr" sz="quarter" idx="11"/>
          </p:nvPr>
        </p:nvSpPr>
        <p:spPr bwMode="auto"/>
        <p:txBody>
          <a:bodyPr/>
          <a:lstStyle/>
          <a:p>
            <a:pPr>
              <a:defRPr/>
            </a:pPr>
            <a:endParaRPr lang="fr-CH"/>
          </a:p>
        </p:txBody>
      </p:sp>
      <p:sp>
        <p:nvSpPr>
          <p:cNvPr id="4" name="Espace réservé du numéro de diapositive 3"/>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fr-CH"/>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6" name="Espace réservé du pied de page 5"/>
          <p:cNvSpPr>
            <a:spLocks noGrp="1"/>
          </p:cNvSpPr>
          <p:nvPr>
            <p:ph type="ftr" sz="quarter" idx="11"/>
          </p:nvPr>
        </p:nvSpPr>
        <p:spPr bwMode="auto"/>
        <p:txBody>
          <a:bodyPr/>
          <a:lstStyle/>
          <a:p>
            <a:pPr>
              <a:defRPr/>
            </a:pPr>
            <a:endParaRPr lang="fr-CH"/>
          </a:p>
        </p:txBody>
      </p:sp>
      <p:sp>
        <p:nvSpPr>
          <p:cNvPr id="7" name="Espace réservé du numéro de diapositive 6"/>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fr-CH"/>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CH"/>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p:txBody>
          <a:bodyPr/>
          <a:lstStyle/>
          <a:p>
            <a:pPr>
              <a:defRPr/>
            </a:pPr>
            <a:fld id="{473F29F7-FCC5-429F-A52B-DC14211A87A1}" type="datetimeFigureOut">
              <a:rPr lang="fr-CH"/>
              <a:t>14.05.2025</a:t>
            </a:fld>
            <a:endParaRPr lang="fr-CH"/>
          </a:p>
        </p:txBody>
      </p:sp>
      <p:sp>
        <p:nvSpPr>
          <p:cNvPr id="6" name="Espace réservé du pied de page 5"/>
          <p:cNvSpPr>
            <a:spLocks noGrp="1"/>
          </p:cNvSpPr>
          <p:nvPr>
            <p:ph type="ftr" sz="quarter" idx="11"/>
          </p:nvPr>
        </p:nvSpPr>
        <p:spPr bwMode="auto"/>
        <p:txBody>
          <a:bodyPr/>
          <a:lstStyle/>
          <a:p>
            <a:pPr>
              <a:defRPr/>
            </a:pPr>
            <a:endParaRPr lang="fr-CH"/>
          </a:p>
        </p:txBody>
      </p:sp>
      <p:sp>
        <p:nvSpPr>
          <p:cNvPr id="7" name="Espace réservé du numéro de diapositive 6"/>
          <p:cNvSpPr>
            <a:spLocks noGrp="1"/>
          </p:cNvSpPr>
          <p:nvPr>
            <p:ph type="sldNum" sz="quarter" idx="12"/>
          </p:nvPr>
        </p:nvSpPr>
        <p:spPr bwMode="auto"/>
        <p:txBody>
          <a:bodyPr/>
          <a:lstStyle/>
          <a:p>
            <a:pPr>
              <a:defRPr/>
            </a:pPr>
            <a:fld id="{23C89F13-1F8C-4B6B-9653-9279A562DFD5}" type="slidenum">
              <a:rPr lang="fr-CH"/>
              <a:t>‹N°›</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Ändern Sie den Stil des Titels</a:t>
            </a:r>
            <a:endParaRPr lang="fr-CH"/>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Stile des Maskentextes ändern</a:t>
            </a:r>
            <a:endParaRPr/>
          </a:p>
          <a:p>
            <a:pPr lvl="1">
              <a:defRPr/>
            </a:pPr>
            <a:r>
              <a:rPr lang="fr-FR"/>
              <a:t>Zweite Ebene</a:t>
            </a:r>
            <a:endParaRPr/>
          </a:p>
          <a:p>
            <a:pPr lvl="2">
              <a:defRPr/>
            </a:pPr>
            <a:r>
              <a:rPr lang="fr-FR"/>
              <a:t>Dritte Ebene</a:t>
            </a:r>
            <a:endParaRPr/>
          </a:p>
          <a:p>
            <a:pPr lvl="3">
              <a:defRPr/>
            </a:pPr>
            <a:r>
              <a:rPr lang="fr-FR"/>
              <a:t>Vierte Ebene</a:t>
            </a:r>
            <a:endParaRPr/>
          </a:p>
          <a:p>
            <a:pPr lvl="4">
              <a:defRPr/>
            </a:pPr>
            <a:r>
              <a:rPr lang="fr-FR"/>
              <a:t>Fünfte Ebene</a:t>
            </a:r>
            <a:endParaRPr lang="fr-CH"/>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3F29F7-FCC5-429F-A52B-DC14211A87A1}" type="datetimeFigureOut">
              <a:rPr lang="fr-CH"/>
              <a:t>14.05.2025</a:t>
            </a:fld>
            <a:endParaRPr lang="fr-CH"/>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CH"/>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C89F13-1F8C-4B6B-9653-9279A562DFD5}" type="slidenum">
              <a:rPr lang="fr-CH"/>
              <a:t>'N°'</a:t>
            </a:fld>
            <a:endParaRPr lang="fr-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avoixenimages.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mailto:Sylvia.garcia@hesge.ch"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515380" y="1204417"/>
            <a:ext cx="11161240" cy="2387600"/>
          </a:xfrm>
        </p:spPr>
        <p:txBody>
          <a:bodyPr>
            <a:normAutofit/>
          </a:bodyPr>
          <a:lstStyle/>
          <a:p>
            <a:pPr>
              <a:defRPr/>
            </a:pPr>
            <a:r>
              <a:rPr lang="fr-CH" b="1" dirty="0"/>
              <a:t>Kinderarmut &amp; ihre vielfältigen Dimensionen in der Schweiz</a:t>
            </a:r>
            <a:br>
              <a:rPr lang="fr-CH" b="1" dirty="0"/>
            </a:br>
            <a:endParaRPr lang="fr-CH" sz="4400" b="1" i="1" dirty="0"/>
          </a:p>
        </p:txBody>
      </p:sp>
      <p:sp>
        <p:nvSpPr>
          <p:cNvPr id="3" name="Sous-titre 2"/>
          <p:cNvSpPr>
            <a:spLocks noGrp="1"/>
          </p:cNvSpPr>
          <p:nvPr>
            <p:ph type="subTitle" idx="1"/>
          </p:nvPr>
        </p:nvSpPr>
        <p:spPr bwMode="auto">
          <a:xfrm>
            <a:off x="1524000" y="3981788"/>
            <a:ext cx="9144000" cy="1190625"/>
          </a:xfrm>
        </p:spPr>
        <p:txBody>
          <a:bodyPr>
            <a:normAutofit/>
          </a:bodyPr>
          <a:lstStyle/>
          <a:p>
            <a:pPr>
              <a:defRPr/>
            </a:pPr>
            <a:r>
              <a:rPr lang="fr-CH" dirty="0"/>
              <a:t>Sylvia Garcia Delahaye</a:t>
            </a:r>
            <a:endParaRPr dirty="0"/>
          </a:p>
          <a:p>
            <a:pPr>
              <a:defRPr/>
            </a:pPr>
            <a:r>
              <a:rPr lang="fr-CH" i="1" dirty="0"/>
              <a:t>CDAS- 15. </a:t>
            </a:r>
            <a:r>
              <a:rPr lang="fr-CH" dirty="0"/>
              <a:t>Mai 2025</a:t>
            </a:r>
            <a:endParaRPr dirty="0"/>
          </a:p>
        </p:txBody>
      </p:sp>
      <p:pic>
        <p:nvPicPr>
          <p:cNvPr id="5" name="Image 4"/>
          <p:cNvPicPr>
            <a:picLocks noChangeAspect="1"/>
          </p:cNvPicPr>
          <p:nvPr/>
        </p:nvPicPr>
        <p:blipFill>
          <a:blip r:embed="rId3"/>
          <a:stretch/>
        </p:blipFill>
        <p:spPr bwMode="auto">
          <a:xfrm>
            <a:off x="279968" y="5540377"/>
            <a:ext cx="3110634" cy="957118"/>
          </a:xfrm>
          <a:prstGeom prst="rect">
            <a:avLst/>
          </a:prstGeom>
        </p:spPr>
      </p:pic>
      <p:pic>
        <p:nvPicPr>
          <p:cNvPr id="7" name="Image 6"/>
          <p:cNvPicPr>
            <a:picLocks noChangeAspect="1"/>
          </p:cNvPicPr>
          <p:nvPr/>
        </p:nvPicPr>
        <p:blipFill>
          <a:blip r:embed="rId4"/>
          <a:stretch/>
        </p:blipFill>
        <p:spPr bwMode="auto">
          <a:xfrm>
            <a:off x="9760094" y="5540377"/>
            <a:ext cx="2228850" cy="1190625"/>
          </a:xfrm>
          <a:prstGeom prst="rect">
            <a:avLst/>
          </a:prstGeom>
        </p:spPr>
      </p:pic>
    </p:spTree>
  </p:cSld>
  <p:clrMapOvr>
    <a:masterClrMapping/>
  </p:clrMapOvr>
</p:sld>
</file>

<file path=ppt/slides/slide2.xml><?xml version="1.0" encoding="utf-8"?>
<p:sld xmlns:a16="http://schemas.microsoft.com/office/drawing/2014/main"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180398"/>
            <a:ext cx="10515600" cy="1325563"/>
          </a:xfrm>
        </p:spPr>
        <p:txBody>
          <a:bodyPr/>
          <a:lstStyle/>
          <a:p>
            <a:pPr>
              <a:defRPr/>
            </a:pPr>
            <a:r>
              <a:rPr lang="de-CH" b="1" dirty="0"/>
              <a:t>Kinderarmut </a:t>
            </a:r>
            <a:r>
              <a:rPr lang="de-CH" b="1" dirty="0"/>
              <a:t>aus der Sicht </a:t>
            </a:r>
            <a:r>
              <a:rPr lang="de-CH" b="1" dirty="0"/>
              <a:t>der E&amp;J-Stimmen</a:t>
            </a:r>
            <a:endParaRPr lang="fr-CH" b="1" dirty="0"/>
          </a:p>
        </p:txBody>
      </p:sp>
      <p:pic>
        <p:nvPicPr>
          <p:cNvPr id="5" name="Image 4">
            <a:extLst>
              <a:ext uri="{FF2B5EF4-FFF2-40B4-BE49-F238E27FC236}">
                <a16:creationId xmlns:a16="http://schemas.microsoft.com/office/drawing/2014/main" id="{EA437A7A-7071-455C-BD1F-773BE894CBEA}"/>
              </a:ext>
            </a:extLst>
          </p:cNvPr>
          <p:cNvPicPr>
            <a:picLocks noChangeAspect="1"/>
          </p:cNvPicPr>
          <p:nvPr/>
        </p:nvPicPr>
        <p:blipFill>
          <a:blip r:embed="rId3"/>
          <a:stretch>
            <a:fillRect/>
          </a:stretch>
        </p:blipFill>
        <p:spPr>
          <a:xfrm>
            <a:off x="1631504" y="1207836"/>
            <a:ext cx="8760296" cy="4850912"/>
          </a:xfrm>
          <a:prstGeom prst="rect">
            <a:avLst/>
          </a:prstGeom>
        </p:spPr>
      </p:pic>
      <p:sp>
        <p:nvSpPr>
          <p:cNvPr id="3" name="Espace réservé du contenu 2">
            <a:extLst>
              <a:ext uri="{FF2B5EF4-FFF2-40B4-BE49-F238E27FC236}">
                <a16:creationId xmlns:a16="http://schemas.microsoft.com/office/drawing/2014/main" id="{B8275B1F-B149-611F-1472-27CE34A2ACFC}"/>
              </a:ext>
            </a:extLst>
          </p:cNvPr>
          <p:cNvSpPr txBox="1">
            <a:spLocks/>
          </p:cNvSpPr>
          <p:nvPr/>
        </p:nvSpPr>
        <p:spPr bwMode="auto">
          <a:xfrm>
            <a:off x="191344" y="6058748"/>
            <a:ext cx="11339730" cy="804607"/>
          </a:xfrm>
          <a:prstGeom prst="rect">
            <a:avLst/>
          </a:prstGeom>
        </p:spPr>
        <p:txBody>
          <a:bodyPr vert="horz" lIns="91440" tIns="45720" rIns="91440" bIns="45720" rtlCol="0">
            <a:normAutofit fontScale="77500" lnSpcReduction="2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lvl="1" indent="0">
              <a:buNone/>
              <a:defRPr/>
            </a:pPr>
            <a:r>
              <a:rPr lang="fr-CH" i="1" dirty="0"/>
              <a:t>Garcia Delahaye S. (2021-2024). "Participation des enfants et jeunes à la construction de connaissances sur la pauvreté infantile en Suisse et à la définition de politiques publiques concernant les eux: à la recherche d'une méthodologie adaptée" (Beteiligung von Kindern und Jugendlichen am Aufbau von Wissen über Kinderarmut in der Schweiz und an der Definition öffentlicher Politiken, die sie betreffen: auf der Suche nach einer geeigneten Methodik). Laufende Forschung, finanziert durch den Schweizerischen Nationalfonds (SNFS).</a:t>
            </a:r>
          </a:p>
          <a:p>
            <a:pPr lvl="1">
              <a:defRPr/>
            </a:pPr>
            <a:endParaRPr lang="fr-CH" dirty="0"/>
          </a:p>
          <a:p>
            <a:pPr lvl="1">
              <a:defRPr/>
            </a:pPr>
            <a:endParaRPr lang="fr-CH" dirty="0"/>
          </a:p>
          <a:p>
            <a:pPr>
              <a:defRPr/>
            </a:pPr>
            <a:endParaRPr lang="fr-C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de-CH" b="1" dirty="0"/>
              <a:t>1. </a:t>
            </a:r>
            <a:r>
              <a:rPr lang="de-CH" b="1" dirty="0" err="1"/>
              <a:t>Materielle </a:t>
            </a:r>
            <a:r>
              <a:rPr lang="de-CH" b="1" dirty="0" err="1"/>
              <a:t>Entbehrungen</a:t>
            </a:r>
            <a:r>
              <a:rPr lang="de-CH" b="1" dirty="0"/>
              <a:t>: </a:t>
            </a:r>
            <a:r>
              <a:rPr lang="de-CH" b="1" i="1" dirty="0"/>
              <a:t>Die </a:t>
            </a:r>
            <a:r>
              <a:rPr lang="de-CH" b="1" i="1" dirty="0" err="1"/>
              <a:t>Familie </a:t>
            </a:r>
            <a:r>
              <a:rPr lang="de-CH" b="1" i="1" dirty="0"/>
              <a:t>auf dem </a:t>
            </a:r>
            <a:r>
              <a:rPr lang="de-CH" b="1" i="1" dirty="0"/>
              <a:t>Kopf stehend </a:t>
            </a:r>
            <a:endParaRPr lang="fr-CH" b="1" i="1" dirty="0"/>
          </a:p>
        </p:txBody>
      </p:sp>
      <p:pic>
        <p:nvPicPr>
          <p:cNvPr id="5" name="Espace réservé du contenu 4"/>
          <p:cNvPicPr>
            <a:picLocks noGrp="1" noChangeAspect="1"/>
          </p:cNvPicPr>
          <p:nvPr>
            <p:ph idx="1"/>
          </p:nvPr>
        </p:nvPicPr>
        <p:blipFill>
          <a:blip r:embed="rId3"/>
          <a:stretch/>
        </p:blipFill>
        <p:spPr bwMode="auto">
          <a:xfrm>
            <a:off x="838200" y="1690688"/>
            <a:ext cx="6527007" cy="4351338"/>
          </a:xfrm>
          <a:prstGeom prst="rect">
            <a:avLst/>
          </a:prstGeom>
        </p:spPr>
      </p:pic>
      <p:sp>
        <p:nvSpPr>
          <p:cNvPr id="6" name="Rectangle 5"/>
          <p:cNvSpPr/>
          <p:nvPr/>
        </p:nvSpPr>
        <p:spPr bwMode="auto">
          <a:xfrm>
            <a:off x="7656945" y="1858878"/>
            <a:ext cx="4424218" cy="6017032"/>
          </a:xfrm>
          <a:prstGeom prst="rect">
            <a:avLst/>
          </a:prstGeom>
        </p:spPr>
        <p:txBody>
          <a:bodyPr wrap="square">
            <a:spAutoFit/>
          </a:bodyPr>
          <a:lstStyle/>
          <a:p>
            <a:pPr>
              <a:spcAft>
                <a:spcPts val="600"/>
              </a:spcAft>
              <a:defRPr/>
            </a:pPr>
            <a:r>
              <a:rPr lang="en-US" b="1" dirty="0" err="1"/>
              <a:t>Problem</a:t>
            </a:r>
            <a:endParaRPr dirty="0"/>
          </a:p>
          <a:p>
            <a:pPr>
              <a:defRPr/>
            </a:pPr>
            <a:r>
              <a:rPr lang="en-US" i="1" dirty="0"/>
              <a:t>"</a:t>
            </a:r>
            <a:r>
              <a:rPr lang="fr-CH" i="1" dirty="0"/>
              <a:t>Die Eltern liegen auf dem Boden, weil sie wirklich müde und gestresst sind, weil sie zu viel gearbeitet haben. Die Kinder helfen den Eltern, damit sie sich beruhigen </a:t>
            </a:r>
            <a:r>
              <a:rPr lang="en-US" i="1" dirty="0"/>
              <a:t>können".</a:t>
            </a:r>
            <a:endParaRPr dirty="0"/>
          </a:p>
          <a:p>
            <a:pPr>
              <a:defRPr/>
            </a:pPr>
            <a:endParaRPr lang="en-US" i="1" dirty="0"/>
          </a:p>
          <a:p>
            <a:pPr>
              <a:defRPr/>
            </a:pPr>
            <a:r>
              <a:rPr lang="en-US" dirty="0"/>
              <a:t>-E&amp;J 7-9 </a:t>
            </a:r>
            <a:r>
              <a:rPr lang="en-US" dirty="0" err="1"/>
              <a:t>Jahre</a:t>
            </a:r>
            <a:endParaRPr lang="en-US" dirty="0"/>
          </a:p>
          <a:p>
            <a:pPr>
              <a:defRPr/>
            </a:pPr>
            <a:endParaRPr lang="en-US" dirty="0"/>
          </a:p>
          <a:p>
            <a:pPr>
              <a:spcAft>
                <a:spcPts val="600"/>
              </a:spcAft>
              <a:defRPr/>
            </a:pPr>
            <a:r>
              <a:rPr lang="en-US" b="1" dirty="0"/>
              <a:t>Lösung</a:t>
            </a:r>
            <a:endParaRPr dirty="0"/>
          </a:p>
          <a:p>
            <a:pPr>
              <a:spcAft>
                <a:spcPts val="1200"/>
              </a:spcAft>
              <a:defRPr/>
            </a:pPr>
            <a:r>
              <a:rPr lang="en-US" i="1" dirty="0"/>
              <a:t>"</a:t>
            </a:r>
            <a:r>
              <a:rPr lang="fr-CH" i="1" dirty="0"/>
              <a:t>Schau, wie sie liegen. Auf dem Boden liegen sie. Ich habe das Gefühl, dass sie nicht richtig im Kopf sind, weil ihre Eltern sich nicht richtig um sie kümmern. Es sind die Eltern, die sich um sie kümmern müssen</a:t>
            </a:r>
            <a:r>
              <a:rPr lang="en-US" i="1" dirty="0"/>
              <a:t>".</a:t>
            </a:r>
            <a:endParaRPr dirty="0"/>
          </a:p>
          <a:p>
            <a:pPr>
              <a:spcAft>
                <a:spcPts val="600"/>
              </a:spcAft>
              <a:defRPr/>
            </a:pPr>
            <a:r>
              <a:rPr lang="en-US" dirty="0"/>
              <a:t>-E&amp;J</a:t>
            </a:r>
            <a:endParaRPr dirty="0"/>
          </a:p>
          <a:p>
            <a:pPr>
              <a:defRPr/>
            </a:pPr>
            <a:endParaRPr lang="en-US" dirty="0"/>
          </a:p>
          <a:p>
            <a:pPr>
              <a:defRPr/>
            </a:pPr>
            <a:endParaRPr lang="en-US" i="1" dirty="0"/>
          </a:p>
          <a:p>
            <a:pPr>
              <a:defRPr/>
            </a:pPr>
            <a:endParaRPr lang="en-US" dirty="0"/>
          </a:p>
          <a:p>
            <a:pPr>
              <a:defRPr/>
            </a:pPr>
            <a:endParaRPr lang="en-US" dirty="0"/>
          </a:p>
          <a:p>
            <a:pPr>
              <a:defRPr/>
            </a:pPr>
            <a:endParaRPr lang="fr-CH" dirty="0"/>
          </a:p>
        </p:txBody>
      </p:sp>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2"/>
          <p:cNvSpPr txBox="1"/>
          <p:nvPr/>
        </p:nvSpPr>
        <p:spPr bwMode="auto">
          <a:xfrm>
            <a:off x="1351173" y="5495820"/>
            <a:ext cx="5791200" cy="1701800"/>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fr-CH"/>
              <a:t>DANKE!</a:t>
            </a:r>
            <a:endParaRPr/>
          </a:p>
        </p:txBody>
      </p:sp>
      <p:sp>
        <p:nvSpPr>
          <p:cNvPr id="6" name="Espace réservé du texte 3"/>
          <p:cNvSpPr txBox="1"/>
          <p:nvPr/>
        </p:nvSpPr>
        <p:spPr bwMode="auto">
          <a:xfrm>
            <a:off x="9087417" y="1206372"/>
            <a:ext cx="4953000" cy="508000"/>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CH" sz="2000" u="sng">
                <a:hlinkClick r:id="rId3" tooltip="http://www.mavoixenimages.ch/"/>
              </a:rPr>
              <a:t>www.mavoixenimages.ch </a:t>
            </a:r>
            <a:endParaRPr/>
          </a:p>
          <a:p>
            <a:pPr>
              <a:defRPr/>
            </a:pPr>
            <a:endParaRPr lang="fr-CH"/>
          </a:p>
        </p:txBody>
      </p:sp>
      <p:cxnSp>
        <p:nvCxnSpPr>
          <p:cNvPr id="8" name="Connecteur droit 7"/>
          <p:cNvCxnSpPr>
            <a:cxnSpLocks/>
          </p:cNvCxnSpPr>
          <p:nvPr/>
        </p:nvCxnSpPr>
        <p:spPr bwMode="auto">
          <a:xfrm>
            <a:off x="4246773" y="6027172"/>
            <a:ext cx="0" cy="639097"/>
          </a:xfrm>
          <a:prstGeom prst="line">
            <a:avLst/>
          </a:prstGeom>
          <a:ln/>
        </p:spPr>
        <p:style>
          <a:lnRef idx="3">
            <a:schemeClr val="dk1"/>
          </a:lnRef>
          <a:fillRef idx="0">
            <a:schemeClr val="dk1"/>
          </a:fillRef>
          <a:effectRef idx="2">
            <a:schemeClr val="dk1"/>
          </a:effectRef>
          <a:fontRef idx="minor">
            <a:schemeClr val="tx1"/>
          </a:fontRef>
        </p:style>
      </p:cxnSp>
      <p:pic>
        <p:nvPicPr>
          <p:cNvPr id="7" name="Image 6"/>
          <p:cNvPicPr/>
          <p:nvPr/>
        </p:nvPicPr>
        <p:blipFill>
          <a:blip r:embed="rId4"/>
          <a:stretch/>
        </p:blipFill>
        <p:spPr bwMode="auto">
          <a:xfrm>
            <a:off x="9087417" y="1827524"/>
            <a:ext cx="2825956" cy="2678163"/>
          </a:xfrm>
          <a:prstGeom prst="rect">
            <a:avLst/>
          </a:prstGeom>
        </p:spPr>
      </p:pic>
      <p:sp>
        <p:nvSpPr>
          <p:cNvPr id="9" name="Espace réservé du texte 3"/>
          <p:cNvSpPr txBox="1"/>
          <p:nvPr/>
        </p:nvSpPr>
        <p:spPr bwMode="auto">
          <a:xfrm>
            <a:off x="5308002" y="6027172"/>
            <a:ext cx="5019917" cy="639096"/>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CH" sz="2000" u="sng" dirty="0">
                <a:hlinkClick r:id="rId5" tooltip="mailto:Sylvia.garcia@hesge.ch"/>
              </a:rPr>
              <a:t>Sylvia.garcia@hesge.ch </a:t>
            </a:r>
            <a:endParaRPr dirty="0"/>
          </a:p>
          <a:p>
            <a:pPr marL="0" indent="0">
              <a:buNone/>
              <a:defRPr/>
            </a:pPr>
            <a:endParaRPr lang="fr-CH" dirty="0"/>
          </a:p>
        </p:txBody>
      </p:sp>
      <p:pic>
        <p:nvPicPr>
          <p:cNvPr id="2" name="Image 1">
            <a:extLst>
              <a:ext uri="{FF2B5EF4-FFF2-40B4-BE49-F238E27FC236}">
                <a16:creationId xmlns:a16="http://schemas.microsoft.com/office/drawing/2014/main" id="{4C41AE5C-DD73-1B76-DDB2-79894C51E113}"/>
              </a:ext>
            </a:extLst>
          </p:cNvPr>
          <p:cNvPicPr>
            <a:picLocks noChangeAspect="1"/>
          </p:cNvPicPr>
          <p:nvPr/>
        </p:nvPicPr>
        <p:blipFill>
          <a:blip r:embed="rId6"/>
          <a:stretch/>
        </p:blipFill>
        <p:spPr bwMode="auto">
          <a:xfrm>
            <a:off x="695400" y="17838"/>
            <a:ext cx="7704851" cy="5646371"/>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
  <ap:TotalTime>0</ap:TotalTime>
  <ap:Words>187</ap:Words>
  <ap:Application>Microsoft Office PowerPoint</ap:Application>
  <ap:DocSecurity>0</ap:DocSecurity>
  <ap:PresentationFormat>Grand écran</ap:PresentationFormat>
  <ap:Paragraphs>25</ap:Paragraphs>
  <ap:Slides>4</ap:Slides>
  <ap:Notes>4</ap:Notes>
  <ap:HiddenSlides>0</ap:HiddenSlides>
  <ap:MMClips>0</ap:MMClips>
  <ap:ScaleCrop>false</ap:ScaleCrop>
  <ap:HeadingPairs>
    <vt:vector baseType="variant" size="6">
      <vt:variant>
        <vt:lpstr>Polices utilisées</vt:lpstr>
      </vt:variant>
      <vt:variant>
        <vt:i4>3</vt:i4>
      </vt:variant>
      <vt:variant>
        <vt:lpstr>Thème</vt:lpstr>
      </vt:variant>
      <vt:variant>
        <vt:i4>1</vt:i4>
      </vt:variant>
      <vt:variant>
        <vt:lpstr>Titres des diapositives</vt:lpstr>
      </vt:variant>
      <vt:variant>
        <vt:i4>4</vt:i4>
      </vt:variant>
    </vt:vector>
  </ap:HeadingPairs>
  <ap:TitlesOfParts>
    <vt:vector baseType="lpstr" size="8">
      <vt:lpstr>Arial</vt:lpstr>
      <vt:lpstr>Calibri</vt:lpstr>
      <vt:lpstr>Calibri Light</vt:lpstr>
      <vt:lpstr>Thème Office</vt:lpstr>
      <vt:lpstr>Pauvreté infantile &amp; ses dimensions multiples en Suisse </vt:lpstr>
      <vt:lpstr>La pauvreté infantile à partir de la voix des E&amp;J</vt:lpstr>
      <vt:lpstr>1. Privations matérielles : La famille à l’envers </vt:lpstr>
      <vt:lpstr>Présentation PowerPoint</vt:lpstr>
    </vt:vector>
  </ap:TitlesOfParts>
  <ap:Manager/>
  <ap:Company/>
  <ap:LinksUpToDate>false</ap:LinksUpToDate>
  <ap:SharedDoc>false</ap:SharedDoc>
  <ap:HyperlinkBase/>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Présentation PowerPoint</dc:title>
  <dc:subject/>
  <dc:creator>Johnson Lavinia (HES)</dc:creator>
  <keywords>, docId:C58AC9EA51662A190874888FBA257EC4</keywords>
  <dc:description/>
  <lastModifiedBy>Garcia Delahaye Sylvia</lastModifiedBy>
  <revision>82</revision>
  <dcterms:created xsi:type="dcterms:W3CDTF">2023-10-17T13:19:33.0000000Z</dcterms:created>
  <dcterms:modified xsi:type="dcterms:W3CDTF">2025-05-14T19:47:40.0000000Z</dcterms:modified>
  <category/>
  <dc:identifier/>
  <contentStatus/>
  <dc:language/>
  <version/>
</coreProperties>
</file>