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67" r:id="rId4"/>
    <p:sldId id="280" r:id="rId5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cia Delahaye Sylvia (HES)" initials="GDS(" lastIdx="1" clrIdx="0">
    <p:extLst>
      <p:ext uri="{19B8F6BF-5375-455C-9EA6-DF929625EA0E}">
        <p15:presenceInfo xmlns:p15="http://schemas.microsoft.com/office/powerpoint/2012/main" userId="S-1-5-21-2283794890-4084630835-3100488372-474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529" autoAdjust="0"/>
  </p:normalViewPr>
  <p:slideViewPr>
    <p:cSldViewPr>
      <p:cViewPr varScale="1">
        <p:scale>
          <a:sx n="49" d="100"/>
          <a:sy n="49" d="100"/>
        </p:scale>
        <p:origin x="131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6E19D-E98D-4DF0-BEEE-8F2E7BE13A99}" type="datetimeFigureOut">
              <a:rPr lang="fr-CH" smtClean="0"/>
              <a:t>14.05.2025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053E3-E425-442F-8A33-1E38AA4729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520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53E3-E425-442F-8A33-1E38AA47291A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958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53E3-E425-442F-8A33-1E38AA47291A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351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53E3-E425-442F-8A33-1E38AA47291A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6221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53E3-E425-442F-8A33-1E38AA47291A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925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73F29F7-FCC5-429F-A52B-DC14211A87A1}" type="datetimeFigureOut">
              <a:rPr lang="fr-CH"/>
              <a:t>14.05.2025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3C89F13-1F8C-4B6B-9653-9279A562DFD5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73F29F7-FCC5-429F-A52B-DC14211A87A1}" type="datetimeFigureOut">
              <a:rPr lang="fr-CH"/>
              <a:t>14.05.2025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3C89F13-1F8C-4B6B-9653-9279A562DFD5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73F29F7-FCC5-429F-A52B-DC14211A87A1}" type="datetimeFigureOut">
              <a:rPr lang="fr-CH"/>
              <a:t>14.05.2025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3C89F13-1F8C-4B6B-9653-9279A562DFD5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73F29F7-FCC5-429F-A52B-DC14211A87A1}" type="datetimeFigureOut">
              <a:rPr lang="fr-CH"/>
              <a:t>14.05.2025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3C89F13-1F8C-4B6B-9653-9279A562DFD5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73F29F7-FCC5-429F-A52B-DC14211A87A1}" type="datetimeFigureOut">
              <a:rPr lang="fr-CH"/>
              <a:t>14.05.2025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3C89F13-1F8C-4B6B-9653-9279A562DFD5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73F29F7-FCC5-429F-A52B-DC14211A87A1}" type="datetimeFigureOut">
              <a:rPr lang="fr-CH"/>
              <a:t>14.05.2025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3C89F13-1F8C-4B6B-9653-9279A562DFD5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73F29F7-FCC5-429F-A52B-DC14211A87A1}" type="datetimeFigureOut">
              <a:rPr lang="fr-CH"/>
              <a:t>14.05.2025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3C89F13-1F8C-4B6B-9653-9279A562DFD5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73F29F7-FCC5-429F-A52B-DC14211A87A1}" type="datetimeFigureOut">
              <a:rPr lang="fr-CH"/>
              <a:t>14.05.2025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3C89F13-1F8C-4B6B-9653-9279A562DFD5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73F29F7-FCC5-429F-A52B-DC14211A87A1}" type="datetimeFigureOut">
              <a:rPr lang="fr-CH"/>
              <a:t>14.05.2025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3C89F13-1F8C-4B6B-9653-9279A562DFD5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73F29F7-FCC5-429F-A52B-DC14211A87A1}" type="datetimeFigureOut">
              <a:rPr lang="fr-CH"/>
              <a:t>14.05.2025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3C89F13-1F8C-4B6B-9653-9279A562DFD5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73F29F7-FCC5-429F-A52B-DC14211A87A1}" type="datetimeFigureOut">
              <a:rPr lang="fr-CH"/>
              <a:t>14.05.2025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3C89F13-1F8C-4B6B-9653-9279A562DFD5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3F29F7-FCC5-429F-A52B-DC14211A87A1}" type="datetimeFigureOut">
              <a:rPr lang="fr-CH"/>
              <a:t>14.05.2025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C89F13-1F8C-4B6B-9653-9279A562DFD5}" type="slidenum">
              <a:rPr lang="fr-CH"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voixenimages.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mailto:Sylvia.garcia@hesge.ch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515380" y="1204417"/>
            <a:ext cx="11161240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b="1" dirty="0"/>
              <a:t>Pauvreté infantile &amp; ses dimensions multiples en Suisse</a:t>
            </a:r>
            <a:br>
              <a:rPr lang="fr-CH" b="1" dirty="0"/>
            </a:br>
            <a:endParaRPr lang="fr-CH" sz="4400" b="1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981788"/>
            <a:ext cx="9144000" cy="1190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dirty="0"/>
              <a:t>Sylvia Garcia Delahaye</a:t>
            </a:r>
            <a:endParaRPr dirty="0"/>
          </a:p>
          <a:p>
            <a:pPr>
              <a:defRPr/>
            </a:pPr>
            <a:r>
              <a:rPr lang="fr-CH" i="1" dirty="0"/>
              <a:t>CDAS- 15</a:t>
            </a:r>
            <a:r>
              <a:rPr lang="fr-CH" dirty="0"/>
              <a:t> mai 2025</a:t>
            </a:r>
            <a:endParaRPr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9968" y="5540377"/>
            <a:ext cx="3110634" cy="9571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760094" y="5540377"/>
            <a:ext cx="2228850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180398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CH" b="1" dirty="0"/>
              <a:t>La </a:t>
            </a:r>
            <a:r>
              <a:rPr lang="de-CH" b="1" dirty="0" err="1"/>
              <a:t>pauvreté</a:t>
            </a:r>
            <a:r>
              <a:rPr lang="de-CH" b="1" dirty="0"/>
              <a:t> infantile à </a:t>
            </a:r>
            <a:r>
              <a:rPr lang="de-CH" b="1" dirty="0" err="1"/>
              <a:t>partir</a:t>
            </a:r>
            <a:r>
              <a:rPr lang="de-CH" b="1" dirty="0"/>
              <a:t> de la </a:t>
            </a:r>
            <a:r>
              <a:rPr lang="de-CH" b="1" dirty="0" err="1"/>
              <a:t>voix</a:t>
            </a:r>
            <a:r>
              <a:rPr lang="de-CH" b="1" dirty="0"/>
              <a:t> des E&amp;J</a:t>
            </a:r>
            <a:endParaRPr lang="fr-CH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437A7A-7071-455C-BD1F-773BE894C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207836"/>
            <a:ext cx="8760296" cy="485091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75B1F-B149-611F-1472-27CE34A2ACFC}"/>
              </a:ext>
            </a:extLst>
          </p:cNvPr>
          <p:cNvSpPr txBox="1">
            <a:spLocks/>
          </p:cNvSpPr>
          <p:nvPr/>
        </p:nvSpPr>
        <p:spPr bwMode="auto">
          <a:xfrm>
            <a:off x="191344" y="6058748"/>
            <a:ext cx="11339730" cy="8046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fr-CH" i="1" dirty="0"/>
              <a:t>Garcia Delahaye S. (2021-2024). «Participation des enfants et des jeunes à la construction de connaissances sur la pauvreté infantile en Suisse et à la définition de politiques publiques les concernant: à la recherche d’une méthodologie adaptée». Recherche en cours financée par le Fonds national suisse (SNFS).</a:t>
            </a:r>
          </a:p>
          <a:p>
            <a:pPr lvl="1">
              <a:defRPr/>
            </a:pPr>
            <a:endParaRPr lang="fr-CH" dirty="0"/>
          </a:p>
          <a:p>
            <a:pPr lvl="1">
              <a:defRPr/>
            </a:pPr>
            <a:endParaRPr lang="fr-CH" dirty="0"/>
          </a:p>
          <a:p>
            <a:pPr>
              <a:defRPr/>
            </a:pPr>
            <a:endParaRPr lang="fr-C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CH" b="1" dirty="0"/>
              <a:t>1. </a:t>
            </a:r>
            <a:r>
              <a:rPr lang="de-CH" b="1" dirty="0" err="1"/>
              <a:t>Privations</a:t>
            </a:r>
            <a:r>
              <a:rPr lang="de-CH" b="1" dirty="0"/>
              <a:t> </a:t>
            </a:r>
            <a:r>
              <a:rPr lang="de-CH" b="1" dirty="0" err="1"/>
              <a:t>matérielles</a:t>
            </a:r>
            <a:r>
              <a:rPr lang="de-CH" b="1" dirty="0"/>
              <a:t> : </a:t>
            </a:r>
            <a:r>
              <a:rPr lang="de-CH" b="1" i="1" dirty="0"/>
              <a:t>La </a:t>
            </a:r>
            <a:r>
              <a:rPr lang="de-CH" b="1" i="1" dirty="0" err="1"/>
              <a:t>famille</a:t>
            </a:r>
            <a:r>
              <a:rPr lang="de-CH" b="1" i="1" dirty="0"/>
              <a:t> à </a:t>
            </a:r>
            <a:r>
              <a:rPr lang="de-CH" b="1" i="1" dirty="0" err="1"/>
              <a:t>l’envers</a:t>
            </a:r>
            <a:r>
              <a:rPr lang="de-CH" b="1" i="1" dirty="0"/>
              <a:t> </a:t>
            </a:r>
            <a:endParaRPr lang="fr-CH" b="1" i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838200" y="1690688"/>
            <a:ext cx="6527007" cy="4351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7656945" y="1858878"/>
            <a:ext cx="442421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 err="1"/>
              <a:t>Problème</a:t>
            </a:r>
            <a:endParaRPr dirty="0"/>
          </a:p>
          <a:p>
            <a:pPr>
              <a:defRPr/>
            </a:pPr>
            <a:r>
              <a:rPr lang="en-US" i="1" dirty="0"/>
              <a:t>“</a:t>
            </a:r>
            <a:r>
              <a:rPr lang="fr-CH" i="1" dirty="0"/>
              <a:t>Les parents sont par terre parce qu’ils sont vraiment fatigués et stressés parce qu’ils ont trop travaillés. Les enfants aident les parents pour qu’ils se calment</a:t>
            </a:r>
            <a:r>
              <a:rPr lang="en-US" i="1" dirty="0"/>
              <a:t>.”</a:t>
            </a:r>
            <a:endParaRPr dirty="0"/>
          </a:p>
          <a:p>
            <a:pPr>
              <a:defRPr/>
            </a:pPr>
            <a:endParaRPr lang="en-US" i="1" dirty="0"/>
          </a:p>
          <a:p>
            <a:pPr>
              <a:defRPr/>
            </a:pPr>
            <a:r>
              <a:rPr lang="en-US" dirty="0"/>
              <a:t>-E&amp;J 7-9 </a:t>
            </a:r>
            <a:r>
              <a:rPr lang="en-US" dirty="0" err="1"/>
              <a:t>ans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spcAft>
                <a:spcPts val="600"/>
              </a:spcAft>
              <a:defRPr/>
            </a:pPr>
            <a:r>
              <a:rPr lang="en-US" b="1" dirty="0"/>
              <a:t>Solution</a:t>
            </a:r>
            <a:endParaRPr dirty="0"/>
          </a:p>
          <a:p>
            <a:pPr>
              <a:spcAft>
                <a:spcPts val="1200"/>
              </a:spcAft>
              <a:defRPr/>
            </a:pPr>
            <a:r>
              <a:rPr lang="en-US" i="1" dirty="0"/>
              <a:t>“</a:t>
            </a:r>
            <a:r>
              <a:rPr lang="fr-CH" i="1" dirty="0"/>
              <a:t>Regarde comment ils sont. Par terre. J’ai l’impression qu’ils sont pas bien dans leur tête à cause de leurs parents qui s’occupent pas bien d’eux. C’est les parents qui doivent s’occuper d’eux</a:t>
            </a:r>
            <a:r>
              <a:rPr lang="en-US" i="1" dirty="0"/>
              <a:t>.”</a:t>
            </a:r>
            <a:endParaRPr dirty="0"/>
          </a:p>
          <a:p>
            <a:pPr>
              <a:spcAft>
                <a:spcPts val="600"/>
              </a:spcAft>
              <a:defRPr/>
            </a:pPr>
            <a:r>
              <a:rPr lang="en-US" dirty="0"/>
              <a:t>-E&amp;J</a:t>
            </a:r>
            <a:endParaRPr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i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fr-C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/>
          <p:nvPr/>
        </p:nvSpPr>
        <p:spPr bwMode="auto">
          <a:xfrm>
            <a:off x="1351173" y="5495820"/>
            <a:ext cx="5791200" cy="170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H"/>
              <a:t>MERCI!</a:t>
            </a:r>
            <a:endParaRPr/>
          </a:p>
        </p:txBody>
      </p:sp>
      <p:sp>
        <p:nvSpPr>
          <p:cNvPr id="6" name="Espace réservé du texte 3"/>
          <p:cNvSpPr txBox="1"/>
          <p:nvPr/>
        </p:nvSpPr>
        <p:spPr bwMode="auto">
          <a:xfrm>
            <a:off x="9087417" y="1206372"/>
            <a:ext cx="4953000" cy="5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CH" sz="2000" u="sng">
                <a:hlinkClick r:id="rId3" tooltip="http://www.mavoixenimages.ch/"/>
              </a:rPr>
              <a:t>www.mavoixenimages.ch</a:t>
            </a:r>
            <a:r>
              <a:rPr lang="fr-CH" sz="2000"/>
              <a:t> </a:t>
            </a:r>
            <a:endParaRPr/>
          </a:p>
          <a:p>
            <a:pPr>
              <a:defRPr/>
            </a:pPr>
            <a:endParaRPr lang="fr-CH"/>
          </a:p>
        </p:txBody>
      </p:sp>
      <p:cxnSp>
        <p:nvCxnSpPr>
          <p:cNvPr id="8" name="Connecteur droit 7"/>
          <p:cNvCxnSpPr>
            <a:cxnSpLocks/>
          </p:cNvCxnSpPr>
          <p:nvPr/>
        </p:nvCxnSpPr>
        <p:spPr bwMode="auto">
          <a:xfrm>
            <a:off x="4246773" y="6027172"/>
            <a:ext cx="0" cy="63909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>
          <a:blip r:embed="rId4"/>
          <a:stretch/>
        </p:blipFill>
        <p:spPr bwMode="auto">
          <a:xfrm>
            <a:off x="9087417" y="1827524"/>
            <a:ext cx="2825956" cy="2678163"/>
          </a:xfrm>
          <a:prstGeom prst="rect">
            <a:avLst/>
          </a:prstGeom>
        </p:spPr>
      </p:pic>
      <p:sp>
        <p:nvSpPr>
          <p:cNvPr id="9" name="Espace réservé du texte 3"/>
          <p:cNvSpPr txBox="1"/>
          <p:nvPr/>
        </p:nvSpPr>
        <p:spPr bwMode="auto">
          <a:xfrm>
            <a:off x="5308002" y="6027172"/>
            <a:ext cx="5019917" cy="63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CH" sz="2000" u="sng" dirty="0">
                <a:hlinkClick r:id="rId5" tooltip="mailto:Sylvia.garcia@hesge.ch"/>
              </a:rPr>
              <a:t>Sylvia.garcia@hesge.ch</a:t>
            </a:r>
            <a:r>
              <a:rPr lang="fr-CH" sz="2000" dirty="0"/>
              <a:t> </a:t>
            </a:r>
            <a:endParaRPr dirty="0"/>
          </a:p>
          <a:p>
            <a:pPr marL="0" indent="0">
              <a:buNone/>
              <a:defRPr/>
            </a:pPr>
            <a:endParaRPr lang="fr-CH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C41AE5C-DD73-1B76-DDB2-79894C51E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95400" y="17838"/>
            <a:ext cx="7704851" cy="56463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187</Words>
  <Application>Microsoft Office PowerPoint</Application>
  <DocSecurity>0</DocSecurity>
  <PresentationFormat>Grand écran</PresentationFormat>
  <Paragraphs>25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Pauvreté infantile &amp; ses dimensions multiples en Suisse </vt:lpstr>
      <vt:lpstr>La pauvreté infantile à partir de la voix des E&amp;J</vt:lpstr>
      <vt:lpstr>1. Privations matérielles : La famille à l’envers 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Johnson Lavinia (HES)</dc:creator>
  <cp:keywords/>
  <dc:description/>
  <cp:lastModifiedBy>Garcia Delahaye Sylvia</cp:lastModifiedBy>
  <cp:revision>82</cp:revision>
  <dcterms:created xsi:type="dcterms:W3CDTF">2023-10-17T13:19:33Z</dcterms:created>
  <dcterms:modified xsi:type="dcterms:W3CDTF">2025-05-14T19:47:40Z</dcterms:modified>
  <cp:category/>
  <dc:identifier/>
  <cp:contentStatus/>
  <dc:language/>
  <cp:version/>
</cp:coreProperties>
</file>